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1" r:id="rId5"/>
    <p:sldId id="271" r:id="rId6"/>
    <p:sldId id="273" r:id="rId7"/>
    <p:sldId id="274" r:id="rId8"/>
    <p:sldId id="268" r:id="rId9"/>
  </p:sldIdLst>
  <p:sldSz cx="12192000" cy="6858000"/>
  <p:notesSz cx="6797675" cy="9872663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9ABBE91-D972-4E34-8DD9-CB52EE33B0FE}">
          <p14:sldIdLst>
            <p14:sldId id="261"/>
            <p14:sldId id="271"/>
            <p14:sldId id="273"/>
            <p14:sldId id="274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8" autoAdjust="0"/>
    <p:restoredTop sz="94660"/>
  </p:normalViewPr>
  <p:slideViewPr>
    <p:cSldViewPr snapToGrid="0">
      <p:cViewPr varScale="1">
        <p:scale>
          <a:sx n="76" d="100"/>
          <a:sy n="76" d="100"/>
        </p:scale>
        <p:origin x="6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F67E0C5-0378-45A7-8039-DA7AA7E426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D3004C-F08C-4E12-9816-8871B3CB26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C4ACD-7AEA-4E6D-9E7C-9D12419EEC1C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55B991-1CDD-4778-AEA9-26CF873257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E264E5-4F56-46B1-9ECA-87FEFA485C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C0DF5-65B3-47D0-BB51-3F7079B39C98}" type="slidenum">
              <a:rPr lang="en-GB" noProof="1" smtClean="0"/>
              <a:t>‹#›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31602900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5C36BA7-FD43-42C6-8328-B946F61C7570}" type="datetime1">
              <a:rPr lang="en-GB" noProof="1" dirty="0" smtClean="0"/>
              <a:t>23/10/2024</a:t>
            </a:fld>
            <a:endParaRPr lang="en-GB" noProof="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3488"/>
            <a:ext cx="5921375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51219"/>
            <a:ext cx="543814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Quarter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n-GB" noProof="1" dirty="0" smtClean="0"/>
              <a:t>‹#›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n-GB" noProof="1" dirty="0" smtClean="0"/>
              <a:t>1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2305894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1"/>
              <a:t>Click to edit Master subtitle style</a:t>
            </a:r>
            <a:endParaRPr lang="en-GB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09B7A2B-7D59-4227-A8F5-61532A05BE9A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n-US" noProof="1"/>
              <a:t>Click icon to add picture</a:t>
            </a:r>
            <a:endParaRPr lang="en-GB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164A20-2755-45ED-B15A-229608E5678D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5FC4DC-79FB-482D-8D47-831C1D8DA76F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C1ADB7-B66E-431D-9783-0DEAADAEDB52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1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1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F7294F-45F1-4330-84F0-9559B144D528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0B3E77-BAF4-460E-9525-CAA83D9A0E75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US" noProof="1"/>
              <a:t>Click icon to add picture</a:t>
            </a:r>
            <a:endParaRPr lang="en-GB" noProof="1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US" noProof="1"/>
              <a:t>Click icon to add picture</a:t>
            </a:r>
            <a:endParaRPr lang="en-GB" noProof="1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US" noProof="1"/>
              <a:t>Click icon to add picture</a:t>
            </a:r>
            <a:endParaRPr lang="en-GB" noProof="1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42751E-B748-479F-AEA9-0E4BC358A9E3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0A95CE-EE3D-40B8-9A85-835D4BAF4FC6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3E8266-9806-4AAB-84D1-BDB015ADD22A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0FEBA-944E-41FC-93F0-F164679546A5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3C429D-4E49-4A6C-A2BF-AE0629ADE681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E579D3-E9A5-4FBF-B51E-C91AC2D12848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58CCA3-1CFF-412C-B594-3E27A94DDBFD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93D67-2B37-4775-A854-85A4A594692A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F58C8D-715B-4B0E-9935-C20D55E613B5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286EA1-06B3-43E7-B499-96FBE5E57E33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1"/>
              <a:t>Click icon to add picture</a:t>
            </a:r>
            <a:endParaRPr lang="en-GB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F90793-A687-4B83-A1CC-F965A66EFFDF}" type="datetime1">
              <a:rPr lang="en-GB" noProof="1" smtClean="0"/>
              <a:t>23/10/2024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n-GB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Quarter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612F9EA-D520-42E0-83A0-DB8DDAEEA708}" type="datetime1">
              <a:rPr lang="en-GB" noProof="1" dirty="0" smtClean="0"/>
              <a:t>23/10/2024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n-GB" noProof="1" dirty="0" smtClean="0"/>
              <a:pPr rtl="0"/>
              <a:t>‹#›</a:t>
            </a:fld>
            <a:endParaRPr lang="en-GB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5451" y="4136884"/>
            <a:ext cx="3685310" cy="819355"/>
          </a:xfrm>
        </p:spPr>
        <p:txBody>
          <a:bodyPr rtlCol="0" anchor="b">
            <a:normAutofit/>
          </a:bodyPr>
          <a:lstStyle/>
          <a:p>
            <a:pPr rtl="0"/>
            <a:r>
              <a:rPr lang="en-GB" noProof="1"/>
              <a:t>Trucs et astuces</a:t>
            </a:r>
          </a:p>
        </p:txBody>
      </p: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715" b="26413"/>
          <a:stretch/>
        </p:blipFill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D6069B0-F586-CD15-071E-27CFC00F07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141411" y="606426"/>
            <a:ext cx="9912354" cy="777757"/>
          </a:xfrm>
        </p:spPr>
        <p:txBody>
          <a:bodyPr>
            <a:normAutofit fontScale="92500"/>
          </a:bodyPr>
          <a:lstStyle/>
          <a:p>
            <a:pPr algn="ctr"/>
            <a:r>
              <a:rPr lang="en-GB" dirty="0" err="1"/>
              <a:t>Ajouter</a:t>
            </a:r>
            <a:r>
              <a:rPr lang="en-GB" dirty="0"/>
              <a:t> un parameter dans le cartouche sans </a:t>
            </a:r>
            <a:r>
              <a:rPr lang="en-GB" dirty="0" err="1"/>
              <a:t>ouvrir</a:t>
            </a:r>
            <a:r>
              <a:rPr lang="en-GB" dirty="0"/>
              <a:t> le template</a:t>
            </a:r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DD2A551B-3128-FAA3-B6C8-FA389DF28DBC}"/>
              </a:ext>
            </a:extLst>
          </p:cNvPr>
          <p:cNvSpPr txBox="1">
            <a:spLocks/>
          </p:cNvSpPr>
          <p:nvPr/>
        </p:nvSpPr>
        <p:spPr>
          <a:xfrm>
            <a:off x="663239" y="2637961"/>
            <a:ext cx="11324628" cy="117064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lang="en-US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>
                <a:highlight>
                  <a:srgbClr val="808080"/>
                </a:highlight>
              </a:rPr>
              <a:t>Project-&gt;</a:t>
            </a:r>
            <a:r>
              <a:rPr lang="en-GB" sz="2000" dirty="0" err="1">
                <a:highlight>
                  <a:srgbClr val="808080"/>
                </a:highlight>
              </a:rPr>
              <a:t>ProjectOption</a:t>
            </a:r>
            <a:r>
              <a:rPr lang="en-GB" sz="2000" dirty="0"/>
              <a:t>. Je clique Add et declare </a:t>
            </a:r>
            <a:r>
              <a:rPr lang="en-GB" sz="2000" dirty="0" err="1"/>
              <a:t>mon</a:t>
            </a:r>
            <a:r>
              <a:rPr lang="en-GB" sz="2000" dirty="0"/>
              <a:t> nouveau parameter</a:t>
            </a:r>
          </a:p>
          <a:p>
            <a:pPr algn="ctr"/>
            <a:r>
              <a:rPr lang="en-GB" sz="2000" dirty="0">
                <a:highlight>
                  <a:srgbClr val="808080"/>
                </a:highlight>
              </a:rPr>
              <a:t>Place-&gt;text </a:t>
            </a:r>
            <a:r>
              <a:rPr lang="en-GB" sz="2000" dirty="0"/>
              <a:t>et dans le menu text je </a:t>
            </a:r>
            <a:r>
              <a:rPr lang="en-GB" sz="2000" dirty="0" err="1"/>
              <a:t>choisi</a:t>
            </a:r>
            <a:r>
              <a:rPr lang="en-GB" sz="2000" dirty="0"/>
              <a:t> le parameter que je </a:t>
            </a:r>
            <a:r>
              <a:rPr lang="en-GB" sz="2000" dirty="0" err="1"/>
              <a:t>viens</a:t>
            </a:r>
            <a:r>
              <a:rPr lang="en-GB" sz="2000" dirty="0"/>
              <a:t> de declarer </a:t>
            </a:r>
            <a:r>
              <a:rPr lang="en-GB" sz="2000" dirty="0" err="1"/>
              <a:t>précédemment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814573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7BFBFC02-AF99-FD87-4041-1C27DAE88894}"/>
              </a:ext>
            </a:extLst>
          </p:cNvPr>
          <p:cNvSpPr txBox="1">
            <a:spLocks/>
          </p:cNvSpPr>
          <p:nvPr/>
        </p:nvSpPr>
        <p:spPr>
          <a:xfrm>
            <a:off x="1139823" y="521043"/>
            <a:ext cx="9912354" cy="777757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lang="en-US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 err="1"/>
              <a:t>Choisir</a:t>
            </a:r>
            <a:r>
              <a:rPr lang="en-GB" dirty="0"/>
              <a:t> le type de PCB dans la </a:t>
            </a:r>
            <a:r>
              <a:rPr lang="en-GB" dirty="0" err="1"/>
              <a:t>vue</a:t>
            </a:r>
            <a:r>
              <a:rPr lang="en-GB" dirty="0"/>
              <a:t> 3D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242DB720-47A9-27C8-B04E-C152D76453EB}"/>
              </a:ext>
            </a:extLst>
          </p:cNvPr>
          <p:cNvSpPr txBox="1">
            <a:spLocks/>
          </p:cNvSpPr>
          <p:nvPr/>
        </p:nvSpPr>
        <p:spPr>
          <a:xfrm>
            <a:off x="956854" y="1799062"/>
            <a:ext cx="11324628" cy="986083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lang="en-US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>
                <a:highlight>
                  <a:srgbClr val="808080"/>
                </a:highlight>
              </a:rPr>
              <a:t>Cliquer 2 </a:t>
            </a:r>
            <a:r>
              <a:rPr lang="en-GB" sz="2000" dirty="0" err="1">
                <a:highlight>
                  <a:srgbClr val="808080"/>
                </a:highlight>
              </a:rPr>
              <a:t>fois</a:t>
            </a:r>
            <a:r>
              <a:rPr lang="en-GB" sz="2000" dirty="0">
                <a:highlight>
                  <a:srgbClr val="808080"/>
                </a:highlight>
              </a:rPr>
              <a:t>  sur le layer stack</a:t>
            </a:r>
            <a:endParaRPr lang="en-GB" sz="2000" dirty="0"/>
          </a:p>
          <a:p>
            <a:pPr algn="ctr"/>
            <a:r>
              <a:rPr lang="en-GB" sz="2000" dirty="0">
                <a:highlight>
                  <a:srgbClr val="808080"/>
                </a:highlight>
              </a:rPr>
              <a:t>View option </a:t>
            </a:r>
            <a:r>
              <a:rPr lang="en-GB" sz="2000" dirty="0"/>
              <a:t>et </a:t>
            </a:r>
            <a:r>
              <a:rPr lang="en-GB" sz="2000" dirty="0" err="1"/>
              <a:t>choisir</a:t>
            </a:r>
            <a:r>
              <a:rPr lang="en-GB" sz="2000" dirty="0"/>
              <a:t> dans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291274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7BFBFC02-AF99-FD87-4041-1C27DAE88894}"/>
              </a:ext>
            </a:extLst>
          </p:cNvPr>
          <p:cNvSpPr txBox="1">
            <a:spLocks/>
          </p:cNvSpPr>
          <p:nvPr/>
        </p:nvSpPr>
        <p:spPr>
          <a:xfrm>
            <a:off x="1139823" y="521043"/>
            <a:ext cx="9912354" cy="777757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lang="en-US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 err="1"/>
              <a:t>Introduire</a:t>
            </a:r>
            <a:r>
              <a:rPr lang="en-GB" dirty="0"/>
              <a:t> un </a:t>
            </a:r>
            <a:r>
              <a:rPr lang="en-GB" dirty="0" err="1"/>
              <a:t>boitier</a:t>
            </a:r>
            <a:r>
              <a:rPr lang="en-GB" dirty="0"/>
              <a:t> dans </a:t>
            </a:r>
            <a:r>
              <a:rPr lang="en-GB" dirty="0" err="1"/>
              <a:t>notre</a:t>
            </a:r>
            <a:r>
              <a:rPr lang="en-GB" dirty="0"/>
              <a:t> </a:t>
            </a:r>
            <a:r>
              <a:rPr lang="en-GB" dirty="0" err="1"/>
              <a:t>vue</a:t>
            </a:r>
            <a:r>
              <a:rPr lang="en-GB" dirty="0"/>
              <a:t> 3D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242DB720-47A9-27C8-B04E-C152D76453EB}"/>
              </a:ext>
            </a:extLst>
          </p:cNvPr>
          <p:cNvSpPr txBox="1">
            <a:spLocks/>
          </p:cNvSpPr>
          <p:nvPr/>
        </p:nvSpPr>
        <p:spPr>
          <a:xfrm>
            <a:off x="654850" y="1790673"/>
            <a:ext cx="11324628" cy="986083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lang="en-US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>
                <a:highlight>
                  <a:srgbClr val="808080"/>
                </a:highlight>
              </a:rPr>
              <a:t>Aller sur la </a:t>
            </a:r>
            <a:r>
              <a:rPr lang="en-GB" sz="2000" dirty="0" err="1">
                <a:highlight>
                  <a:srgbClr val="808080"/>
                </a:highlight>
              </a:rPr>
              <a:t>vue</a:t>
            </a:r>
            <a:r>
              <a:rPr lang="en-GB" sz="2000" dirty="0">
                <a:highlight>
                  <a:srgbClr val="808080"/>
                </a:highlight>
              </a:rPr>
              <a:t> 3D PCB</a:t>
            </a:r>
          </a:p>
          <a:p>
            <a:pPr algn="ctr"/>
            <a:r>
              <a:rPr lang="en-GB" sz="2000" dirty="0">
                <a:highlight>
                  <a:srgbClr val="808080"/>
                </a:highlight>
              </a:rPr>
              <a:t>Place-&gt;3D body </a:t>
            </a:r>
            <a:r>
              <a:rPr lang="en-GB" sz="2000" dirty="0"/>
              <a:t>on </a:t>
            </a:r>
            <a:r>
              <a:rPr lang="en-GB" sz="2000" dirty="0" err="1"/>
              <a:t>peut</a:t>
            </a:r>
            <a:r>
              <a:rPr lang="en-GB" sz="2000" dirty="0"/>
              <a:t> positioner la </a:t>
            </a:r>
            <a:r>
              <a:rPr lang="en-GB" sz="2000" dirty="0" err="1"/>
              <a:t>boite</a:t>
            </a:r>
            <a:r>
              <a:rPr lang="en-GB" sz="2000" dirty="0"/>
              <a:t> </a:t>
            </a:r>
            <a:r>
              <a:rPr lang="en-GB" sz="2000" dirty="0" err="1"/>
              <a:t>comme</a:t>
            </a:r>
            <a:r>
              <a:rPr lang="en-GB" sz="2000" dirty="0"/>
              <a:t> </a:t>
            </a:r>
            <a:r>
              <a:rPr lang="en-GB" sz="2000" dirty="0" err="1"/>
              <a:t>l’on</a:t>
            </a:r>
            <a:r>
              <a:rPr lang="en-GB" sz="2000" dirty="0"/>
              <a:t> </a:t>
            </a:r>
            <a:r>
              <a:rPr lang="en-GB" sz="2000" dirty="0" err="1"/>
              <a:t>veut</a:t>
            </a:r>
            <a:r>
              <a:rPr lang="en-GB" sz="2000" dirty="0"/>
              <a:t> , la faire pivoter (</a:t>
            </a:r>
            <a:r>
              <a:rPr lang="en-GB" sz="2000" dirty="0" err="1"/>
              <a:t>espace</a:t>
            </a:r>
            <a:r>
              <a:rPr lang="en-GB" sz="2000" dirty="0"/>
              <a:t>) </a:t>
            </a:r>
            <a:r>
              <a:rPr lang="en-GB" sz="2000" dirty="0" err="1"/>
              <a:t>ou</a:t>
            </a:r>
            <a:r>
              <a:rPr lang="en-GB" sz="2000" dirty="0"/>
              <a:t> meme la positioner avec </a:t>
            </a:r>
            <a:r>
              <a:rPr lang="en-GB" sz="2000" dirty="0" err="1"/>
              <a:t>ses</a:t>
            </a:r>
            <a:r>
              <a:rPr lang="en-GB" sz="2000" dirty="0"/>
              <a:t> </a:t>
            </a:r>
            <a:r>
              <a:rPr lang="en-GB" sz="2000" dirty="0" err="1"/>
              <a:t>propriétés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484762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74015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63_TF45165253" id="{C7960698-B054-4C3A-BEAB-CD8A7A472396}" vid="{1051D3E8-132F-4474-8591-727ED0BC39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www.w3.org/XML/1998/namespace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terms/"/>
    <ds:schemaRef ds:uri="16c05727-aa75-4e4a-9b5f-8a80a1165891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5328</TotalTime>
  <Words>105</Words>
  <Application>Microsoft Office PowerPoint</Application>
  <PresentationFormat>Widescreen</PresentationFormat>
  <Paragraphs>11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</vt:lpstr>
      <vt:lpstr>Trucs et astuces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 Claude Mitifiot</dc:creator>
  <cp:lastModifiedBy>Christophe Claude Mitifiot</cp:lastModifiedBy>
  <cp:revision>22</cp:revision>
  <cp:lastPrinted>2024-09-17T08:52:17Z</cp:lastPrinted>
  <dcterms:created xsi:type="dcterms:W3CDTF">2024-09-16T10:31:47Z</dcterms:created>
  <dcterms:modified xsi:type="dcterms:W3CDTF">2024-10-23T11:45:03Z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